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2" r:id="rId2"/>
    <p:sldId id="265" r:id="rId3"/>
    <p:sldId id="266" r:id="rId4"/>
    <p:sldId id="271" r:id="rId5"/>
    <p:sldId id="267" r:id="rId6"/>
    <p:sldId id="268" r:id="rId7"/>
    <p:sldId id="269" r:id="rId8"/>
    <p:sldId id="27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126C4F-3D33-4572-B177-81CD67CD522D}" type="doc">
      <dgm:prSet loTypeId="urn:microsoft.com/office/officeart/2005/8/layout/pyramid2" loCatId="pyramid" qsTypeId="urn:microsoft.com/office/officeart/2005/8/quickstyle/simple1" qsCatId="simple" csTypeId="urn:microsoft.com/office/officeart/2005/8/colors/accent1_2" csCatId="accent1" phldr="1"/>
      <dgm:spPr/>
    </dgm:pt>
    <dgm:pt modelId="{234FCE60-BADC-4B4F-B63E-6C15E41AE625}">
      <dgm:prSet phldrT="[Text]"/>
      <dgm:spPr/>
      <dgm:t>
        <a:bodyPr/>
        <a:lstStyle/>
        <a:p>
          <a:r>
            <a:rPr lang="en-US" dirty="0" smtClean="0"/>
            <a:t>Types of reboot</a:t>
          </a:r>
          <a:endParaRPr lang="en-US" dirty="0"/>
        </a:p>
      </dgm:t>
    </dgm:pt>
    <dgm:pt modelId="{FA44B569-B6F5-4AB7-B911-A9B4C407464A}" type="parTrans" cxnId="{5B748E53-9C51-4001-B09F-3DF235C5C030}">
      <dgm:prSet/>
      <dgm:spPr/>
    </dgm:pt>
    <dgm:pt modelId="{9C14105B-E709-42CB-BCCE-6D76A0AFD87E}" type="sibTrans" cxnId="{5B748E53-9C51-4001-B09F-3DF235C5C030}">
      <dgm:prSet/>
      <dgm:spPr/>
    </dgm:pt>
    <dgm:pt modelId="{88F38AA4-FC72-4F43-9BDC-9D8606719E9D}">
      <dgm:prSet phldrT="[Text]"/>
      <dgm:spPr/>
      <dgm:t>
        <a:bodyPr/>
        <a:lstStyle/>
        <a:p>
          <a:r>
            <a:rPr lang="en-US" dirty="0" smtClean="0"/>
            <a:t>Cold reboot</a:t>
          </a:r>
          <a:endParaRPr lang="en-US" dirty="0"/>
        </a:p>
      </dgm:t>
    </dgm:pt>
    <dgm:pt modelId="{4F0A03AD-50A6-4001-9D5B-130AF9478CC0}" type="parTrans" cxnId="{14AEB237-A5A2-4AF7-BD93-64792157AB8B}">
      <dgm:prSet/>
      <dgm:spPr/>
    </dgm:pt>
    <dgm:pt modelId="{83DFF279-E2A8-4081-8520-43C5C5DCECE3}" type="sibTrans" cxnId="{14AEB237-A5A2-4AF7-BD93-64792157AB8B}">
      <dgm:prSet/>
      <dgm:spPr/>
    </dgm:pt>
    <dgm:pt modelId="{2EFB43F0-F045-454A-B57A-45A7DCDB53C2}">
      <dgm:prSet phldrT="[Text]"/>
      <dgm:spPr/>
      <dgm:t>
        <a:bodyPr/>
        <a:lstStyle/>
        <a:p>
          <a:r>
            <a:rPr lang="en-US" dirty="0" smtClean="0"/>
            <a:t>Warm reboot</a:t>
          </a:r>
          <a:endParaRPr lang="en-US" dirty="0"/>
        </a:p>
      </dgm:t>
    </dgm:pt>
    <dgm:pt modelId="{B806D390-F5FB-4C9D-A8C4-E17D0D8F7E43}" type="parTrans" cxnId="{AAB31364-244B-45DC-A765-CA47F5D90561}">
      <dgm:prSet/>
      <dgm:spPr/>
    </dgm:pt>
    <dgm:pt modelId="{AC5D7788-C28E-42DF-A2FF-5EB44CBE3219}" type="sibTrans" cxnId="{AAB31364-244B-45DC-A765-CA47F5D90561}">
      <dgm:prSet/>
      <dgm:spPr/>
    </dgm:pt>
    <dgm:pt modelId="{14D5057D-B779-42A9-B3F2-F6A987ED7246}" type="pres">
      <dgm:prSet presAssocID="{EF126C4F-3D33-4572-B177-81CD67CD522D}" presName="compositeShape" presStyleCnt="0">
        <dgm:presLayoutVars>
          <dgm:dir/>
          <dgm:resizeHandles/>
        </dgm:presLayoutVars>
      </dgm:prSet>
      <dgm:spPr/>
    </dgm:pt>
    <dgm:pt modelId="{7FDB3D3D-EE15-493A-B1B1-4D959145FECD}" type="pres">
      <dgm:prSet presAssocID="{EF126C4F-3D33-4572-B177-81CD67CD522D}" presName="pyramid" presStyleLbl="node1" presStyleIdx="0" presStyleCnt="1"/>
      <dgm:spPr/>
    </dgm:pt>
    <dgm:pt modelId="{9146DE6D-C150-497A-AA3C-0FC571A87829}" type="pres">
      <dgm:prSet presAssocID="{EF126C4F-3D33-4572-B177-81CD67CD522D}" presName="theList" presStyleCnt="0"/>
      <dgm:spPr/>
    </dgm:pt>
    <dgm:pt modelId="{1A780168-AB8C-46AF-B3EB-39B5413AB1C4}" type="pres">
      <dgm:prSet presAssocID="{234FCE60-BADC-4B4F-B63E-6C15E41AE625}" presName="aNode" presStyleLbl="fgAcc1" presStyleIdx="0" presStyleCnt="3">
        <dgm:presLayoutVars>
          <dgm:bulletEnabled val="1"/>
        </dgm:presLayoutVars>
      </dgm:prSet>
      <dgm:spPr/>
      <dgm:t>
        <a:bodyPr/>
        <a:lstStyle/>
        <a:p>
          <a:endParaRPr lang="en-US"/>
        </a:p>
      </dgm:t>
    </dgm:pt>
    <dgm:pt modelId="{005FB4B1-D7B3-449F-ABD6-A148F9C3DDEE}" type="pres">
      <dgm:prSet presAssocID="{234FCE60-BADC-4B4F-B63E-6C15E41AE625}" presName="aSpace" presStyleCnt="0"/>
      <dgm:spPr/>
    </dgm:pt>
    <dgm:pt modelId="{F43AE493-BFB3-4FA4-A8C9-E70C0C0A011D}" type="pres">
      <dgm:prSet presAssocID="{88F38AA4-FC72-4F43-9BDC-9D8606719E9D}" presName="aNode" presStyleLbl="fgAcc1" presStyleIdx="1" presStyleCnt="3">
        <dgm:presLayoutVars>
          <dgm:bulletEnabled val="1"/>
        </dgm:presLayoutVars>
      </dgm:prSet>
      <dgm:spPr/>
      <dgm:t>
        <a:bodyPr/>
        <a:lstStyle/>
        <a:p>
          <a:endParaRPr lang="en-US"/>
        </a:p>
      </dgm:t>
    </dgm:pt>
    <dgm:pt modelId="{00E788CE-65A5-41F6-A42B-2CD083B72E6C}" type="pres">
      <dgm:prSet presAssocID="{88F38AA4-FC72-4F43-9BDC-9D8606719E9D}" presName="aSpace" presStyleCnt="0"/>
      <dgm:spPr/>
    </dgm:pt>
    <dgm:pt modelId="{4739E3B0-A43E-4DAA-A5F0-859B94F7F45B}" type="pres">
      <dgm:prSet presAssocID="{2EFB43F0-F045-454A-B57A-45A7DCDB53C2}" presName="aNode" presStyleLbl="fgAcc1" presStyleIdx="2" presStyleCnt="3">
        <dgm:presLayoutVars>
          <dgm:bulletEnabled val="1"/>
        </dgm:presLayoutVars>
      </dgm:prSet>
      <dgm:spPr/>
      <dgm:t>
        <a:bodyPr/>
        <a:lstStyle/>
        <a:p>
          <a:endParaRPr lang="en-US"/>
        </a:p>
      </dgm:t>
    </dgm:pt>
    <dgm:pt modelId="{A947D537-0AB7-4516-9FC2-B4E0161B7865}" type="pres">
      <dgm:prSet presAssocID="{2EFB43F0-F045-454A-B57A-45A7DCDB53C2}" presName="aSpace" presStyleCnt="0"/>
      <dgm:spPr/>
    </dgm:pt>
  </dgm:ptLst>
  <dgm:cxnLst>
    <dgm:cxn modelId="{14AEB237-A5A2-4AF7-BD93-64792157AB8B}" srcId="{EF126C4F-3D33-4572-B177-81CD67CD522D}" destId="{88F38AA4-FC72-4F43-9BDC-9D8606719E9D}" srcOrd="1" destOrd="0" parTransId="{4F0A03AD-50A6-4001-9D5B-130AF9478CC0}" sibTransId="{83DFF279-E2A8-4081-8520-43C5C5DCECE3}"/>
    <dgm:cxn modelId="{5B748E53-9C51-4001-B09F-3DF235C5C030}" srcId="{EF126C4F-3D33-4572-B177-81CD67CD522D}" destId="{234FCE60-BADC-4B4F-B63E-6C15E41AE625}" srcOrd="0" destOrd="0" parTransId="{FA44B569-B6F5-4AB7-B911-A9B4C407464A}" sibTransId="{9C14105B-E709-42CB-BCCE-6D76A0AFD87E}"/>
    <dgm:cxn modelId="{AAB31364-244B-45DC-A765-CA47F5D90561}" srcId="{EF126C4F-3D33-4572-B177-81CD67CD522D}" destId="{2EFB43F0-F045-454A-B57A-45A7DCDB53C2}" srcOrd="2" destOrd="0" parTransId="{B806D390-F5FB-4C9D-A8C4-E17D0D8F7E43}" sibTransId="{AC5D7788-C28E-42DF-A2FF-5EB44CBE3219}"/>
    <dgm:cxn modelId="{31BEEB8B-48B0-481E-9BF2-5E963A9072B2}" type="presOf" srcId="{EF126C4F-3D33-4572-B177-81CD67CD522D}" destId="{14D5057D-B779-42A9-B3F2-F6A987ED7246}" srcOrd="0" destOrd="0" presId="urn:microsoft.com/office/officeart/2005/8/layout/pyramid2"/>
    <dgm:cxn modelId="{869CC8EB-CB9F-4A32-819C-96A38D7D3DAD}" type="presOf" srcId="{88F38AA4-FC72-4F43-9BDC-9D8606719E9D}" destId="{F43AE493-BFB3-4FA4-A8C9-E70C0C0A011D}" srcOrd="0" destOrd="0" presId="urn:microsoft.com/office/officeart/2005/8/layout/pyramid2"/>
    <dgm:cxn modelId="{AA2A1F98-F7E5-42B3-B5E7-C7EF7E933D15}" type="presOf" srcId="{234FCE60-BADC-4B4F-B63E-6C15E41AE625}" destId="{1A780168-AB8C-46AF-B3EB-39B5413AB1C4}" srcOrd="0" destOrd="0" presId="urn:microsoft.com/office/officeart/2005/8/layout/pyramid2"/>
    <dgm:cxn modelId="{77560EDA-71D0-4C39-AB91-32980A88DBBB}" type="presOf" srcId="{2EFB43F0-F045-454A-B57A-45A7DCDB53C2}" destId="{4739E3B0-A43E-4DAA-A5F0-859B94F7F45B}" srcOrd="0" destOrd="0" presId="urn:microsoft.com/office/officeart/2005/8/layout/pyramid2"/>
    <dgm:cxn modelId="{27C70A73-7630-4C08-9447-258188B8AFB1}" type="presParOf" srcId="{14D5057D-B779-42A9-B3F2-F6A987ED7246}" destId="{7FDB3D3D-EE15-493A-B1B1-4D959145FECD}" srcOrd="0" destOrd="0" presId="urn:microsoft.com/office/officeart/2005/8/layout/pyramid2"/>
    <dgm:cxn modelId="{037D0F9B-9C3D-4163-8D22-DB5407FCBCB5}" type="presParOf" srcId="{14D5057D-B779-42A9-B3F2-F6A987ED7246}" destId="{9146DE6D-C150-497A-AA3C-0FC571A87829}" srcOrd="1" destOrd="0" presId="urn:microsoft.com/office/officeart/2005/8/layout/pyramid2"/>
    <dgm:cxn modelId="{D03F6912-26F7-4514-97FB-6097A19B439E}" type="presParOf" srcId="{9146DE6D-C150-497A-AA3C-0FC571A87829}" destId="{1A780168-AB8C-46AF-B3EB-39B5413AB1C4}" srcOrd="0" destOrd="0" presId="urn:microsoft.com/office/officeart/2005/8/layout/pyramid2"/>
    <dgm:cxn modelId="{9E0A847A-E259-4929-92EE-A030B63BA4ED}" type="presParOf" srcId="{9146DE6D-C150-497A-AA3C-0FC571A87829}" destId="{005FB4B1-D7B3-449F-ABD6-A148F9C3DDEE}" srcOrd="1" destOrd="0" presId="urn:microsoft.com/office/officeart/2005/8/layout/pyramid2"/>
    <dgm:cxn modelId="{576D6E15-1641-4669-8217-915ED973ABCE}" type="presParOf" srcId="{9146DE6D-C150-497A-AA3C-0FC571A87829}" destId="{F43AE493-BFB3-4FA4-A8C9-E70C0C0A011D}" srcOrd="2" destOrd="0" presId="urn:microsoft.com/office/officeart/2005/8/layout/pyramid2"/>
    <dgm:cxn modelId="{B92A0916-83D3-4719-A020-DDD4ACC4BEB3}" type="presParOf" srcId="{9146DE6D-C150-497A-AA3C-0FC571A87829}" destId="{00E788CE-65A5-41F6-A42B-2CD083B72E6C}" srcOrd="3" destOrd="0" presId="urn:microsoft.com/office/officeart/2005/8/layout/pyramid2"/>
    <dgm:cxn modelId="{BF324AFF-5D4B-47A4-9CCD-7B44769C299F}" type="presParOf" srcId="{9146DE6D-C150-497A-AA3C-0FC571A87829}" destId="{4739E3B0-A43E-4DAA-A5F0-859B94F7F45B}" srcOrd="4" destOrd="0" presId="urn:microsoft.com/office/officeart/2005/8/layout/pyramid2"/>
    <dgm:cxn modelId="{F705956C-0B69-4C44-B88E-ACAFC43F6A14}" type="presParOf" srcId="{9146DE6D-C150-497A-AA3C-0FC571A87829}" destId="{A947D537-0AB7-4516-9FC2-B4E0161B7865}" srcOrd="5" destOrd="0" presId="urn:microsoft.com/office/officeart/2005/8/layout/pyramid2"/>
  </dgm:cxnLst>
  <dgm:bg/>
  <dgm:whole/>
</dgm:dataModel>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DF090D0-4C0B-4072-AC32-D8453E585119}" type="datetimeFigureOut">
              <a:rPr lang="en-US" smtClean="0"/>
              <a:pPr/>
              <a:t>10/27/2023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7440DF5-241A-415A-9F18-46A46651D36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F090D0-4C0B-4072-AC32-D8453E585119}" type="datetimeFigureOut">
              <a:rPr lang="en-US" smtClean="0"/>
              <a:pPr/>
              <a:t>10/27/2023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440DF5-241A-415A-9F18-46A46651D36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F090D0-4C0B-4072-AC32-D8453E585119}" type="datetimeFigureOut">
              <a:rPr lang="en-US" smtClean="0"/>
              <a:pPr/>
              <a:t>10/27/2023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440DF5-241A-415A-9F18-46A46651D36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F090D0-4C0B-4072-AC32-D8453E585119}" type="datetimeFigureOut">
              <a:rPr lang="en-US" smtClean="0"/>
              <a:pPr/>
              <a:t>10/27/2023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440DF5-241A-415A-9F18-46A46651D36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DF090D0-4C0B-4072-AC32-D8453E585119}" type="datetimeFigureOut">
              <a:rPr lang="en-US" smtClean="0"/>
              <a:pPr/>
              <a:t>10/27/2023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440DF5-241A-415A-9F18-46A46651D36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DF090D0-4C0B-4072-AC32-D8453E585119}" type="datetimeFigureOut">
              <a:rPr lang="en-US" smtClean="0"/>
              <a:pPr/>
              <a:t>10/27/2023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440DF5-241A-415A-9F18-46A46651D36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DF090D0-4C0B-4072-AC32-D8453E585119}" type="datetimeFigureOut">
              <a:rPr lang="en-US" smtClean="0"/>
              <a:pPr/>
              <a:t>10/27/2023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440DF5-241A-415A-9F18-46A46651D36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DF090D0-4C0B-4072-AC32-D8453E585119}" type="datetimeFigureOut">
              <a:rPr lang="en-US" smtClean="0"/>
              <a:pPr/>
              <a:t>10/27/2023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440DF5-241A-415A-9F18-46A46651D36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F090D0-4C0B-4072-AC32-D8453E585119}" type="datetimeFigureOut">
              <a:rPr lang="en-US" smtClean="0"/>
              <a:pPr/>
              <a:t>10/27/2023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440DF5-241A-415A-9F18-46A46651D36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DF090D0-4C0B-4072-AC32-D8453E585119}" type="datetimeFigureOut">
              <a:rPr lang="en-US" smtClean="0"/>
              <a:pPr/>
              <a:t>10/27/2023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440DF5-241A-415A-9F18-46A46651D36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DF090D0-4C0B-4072-AC32-D8453E585119}" type="datetimeFigureOut">
              <a:rPr lang="en-US" smtClean="0"/>
              <a:pPr/>
              <a:t>10/27/2023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7440DF5-241A-415A-9F18-46A46651D368}"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DF090D0-4C0B-4072-AC32-D8453E585119}" type="datetimeFigureOut">
              <a:rPr lang="en-US" smtClean="0"/>
              <a:pPr/>
              <a:t>10/27/2023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7440DF5-241A-415A-9F18-46A46651D368}"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077200" cy="1524000"/>
          </a:xfrm>
        </p:spPr>
        <p:txBody>
          <a:bodyPr>
            <a:normAutofit/>
          </a:bodyPr>
          <a:lstStyle/>
          <a:p>
            <a:pPr algn="ctr"/>
            <a:r>
              <a:rPr lang="en-US" sz="3200" b="1" dirty="0" smtClean="0">
                <a:solidFill>
                  <a:srgbClr val="FFC000"/>
                </a:solidFill>
                <a:effectLst/>
                <a:latin typeface="Algerian" pitchFamily="82" charset="0"/>
              </a:rPr>
              <a:t>GOVT. CHANDULAL CHANDRAKAR P.G. COLLEGE,PATAN (C.G.)</a:t>
            </a:r>
            <a:endParaRPr lang="en-US" sz="3200" b="1" dirty="0">
              <a:solidFill>
                <a:srgbClr val="FFC000"/>
              </a:solidFill>
              <a:effectLst/>
              <a:latin typeface="Algerian" pitchFamily="82" charset="0"/>
            </a:endParaRPr>
          </a:p>
        </p:txBody>
      </p:sp>
      <p:sp>
        <p:nvSpPr>
          <p:cNvPr id="3" name="Content Placeholder 2"/>
          <p:cNvSpPr>
            <a:spLocks noGrp="1"/>
          </p:cNvSpPr>
          <p:nvPr>
            <p:ph sz="half" idx="1"/>
          </p:nvPr>
        </p:nvSpPr>
        <p:spPr>
          <a:xfrm>
            <a:off x="152400" y="4953000"/>
            <a:ext cx="3810000" cy="1173480"/>
          </a:xfrm>
        </p:spPr>
        <p:txBody>
          <a:bodyPr>
            <a:noAutofit/>
          </a:bodyPr>
          <a:lstStyle/>
          <a:p>
            <a:pPr lvl="5">
              <a:buNone/>
            </a:pPr>
            <a:r>
              <a:rPr lang="en-US" sz="2000" dirty="0" smtClean="0">
                <a:solidFill>
                  <a:srgbClr val="002060"/>
                </a:solidFill>
                <a:latin typeface="Andalus" pitchFamily="18" charset="-78"/>
                <a:cs typeface="Andalus" pitchFamily="18" charset="-78"/>
              </a:rPr>
              <a:t>GUIDED BY </a:t>
            </a:r>
          </a:p>
          <a:p>
            <a:pPr lvl="5">
              <a:buNone/>
            </a:pPr>
            <a:r>
              <a:rPr lang="en-US" sz="2000" dirty="0" smtClean="0">
                <a:solidFill>
                  <a:srgbClr val="002060"/>
                </a:solidFill>
                <a:latin typeface="Andalus" pitchFamily="18" charset="-78"/>
                <a:cs typeface="Andalus" pitchFamily="18" charset="-78"/>
              </a:rPr>
              <a:t>NIDHI SINGH THAKUR</a:t>
            </a:r>
          </a:p>
        </p:txBody>
      </p:sp>
      <p:sp>
        <p:nvSpPr>
          <p:cNvPr id="4" name="Content Placeholder 3"/>
          <p:cNvSpPr>
            <a:spLocks noGrp="1"/>
          </p:cNvSpPr>
          <p:nvPr>
            <p:ph sz="half" idx="2"/>
          </p:nvPr>
        </p:nvSpPr>
        <p:spPr>
          <a:xfrm>
            <a:off x="5791200" y="4876800"/>
            <a:ext cx="4038600" cy="1219200"/>
          </a:xfrm>
        </p:spPr>
        <p:txBody>
          <a:bodyPr>
            <a:normAutofit/>
          </a:bodyPr>
          <a:lstStyle/>
          <a:p>
            <a:pPr>
              <a:buNone/>
            </a:pPr>
            <a:r>
              <a:rPr lang="en-US" sz="2000" dirty="0" smtClean="0">
                <a:solidFill>
                  <a:srgbClr val="002060"/>
                </a:solidFill>
                <a:latin typeface="Andalus" pitchFamily="18" charset="-78"/>
                <a:cs typeface="Andalus" pitchFamily="18" charset="-78"/>
              </a:rPr>
              <a:t>SUBMITED BY</a:t>
            </a:r>
          </a:p>
          <a:p>
            <a:pPr>
              <a:buNone/>
            </a:pPr>
            <a:r>
              <a:rPr lang="en-US" sz="2000" dirty="0" smtClean="0">
                <a:solidFill>
                  <a:srgbClr val="002060"/>
                </a:solidFill>
                <a:latin typeface="Andalus" pitchFamily="18" charset="-78"/>
                <a:cs typeface="Andalus" pitchFamily="18" charset="-78"/>
              </a:rPr>
              <a:t>MADHURI SAHU</a:t>
            </a:r>
            <a:endParaRPr lang="en-US" sz="2000" dirty="0">
              <a:solidFill>
                <a:srgbClr val="002060"/>
              </a:solidFill>
              <a:latin typeface="Andalus" pitchFamily="18" charset="-78"/>
              <a:cs typeface="Andalus" pitchFamily="18" charset="-78"/>
            </a:endParaRPr>
          </a:p>
        </p:txBody>
      </p:sp>
      <p:sp>
        <p:nvSpPr>
          <p:cNvPr id="5" name="TextBox 4"/>
          <p:cNvSpPr txBox="1"/>
          <p:nvPr/>
        </p:nvSpPr>
        <p:spPr>
          <a:xfrm>
            <a:off x="2819400" y="2057400"/>
            <a:ext cx="2895600" cy="923330"/>
          </a:xfrm>
          <a:prstGeom prst="rect">
            <a:avLst/>
          </a:prstGeom>
          <a:noFill/>
        </p:spPr>
        <p:txBody>
          <a:bodyPr wrap="square" rtlCol="0">
            <a:spAutoFit/>
          </a:bodyPr>
          <a:lstStyle/>
          <a:p>
            <a:pPr algn="ctr"/>
            <a:r>
              <a:rPr lang="en-US" dirty="0" smtClean="0">
                <a:solidFill>
                  <a:srgbClr val="00B0F0"/>
                </a:solidFill>
                <a:latin typeface="Aharoni" pitchFamily="2" charset="-79"/>
                <a:cs typeface="Aharoni" pitchFamily="2" charset="-79"/>
              </a:rPr>
              <a:t>TOPIC</a:t>
            </a:r>
          </a:p>
          <a:p>
            <a:pPr algn="ctr"/>
            <a:r>
              <a:rPr lang="en-US" dirty="0" smtClean="0">
                <a:solidFill>
                  <a:srgbClr val="00B0F0"/>
                </a:solidFill>
                <a:latin typeface="Aharoni" pitchFamily="2" charset="-79"/>
                <a:cs typeface="Aharoni" pitchFamily="2" charset="-79"/>
              </a:rPr>
              <a:t>TYPES OF REBOOT</a:t>
            </a:r>
          </a:p>
          <a:p>
            <a:pPr algn="ct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43200" y="914400"/>
            <a:ext cx="3886200" cy="1077218"/>
          </a:xfrm>
          <a:prstGeom prst="rect">
            <a:avLst/>
          </a:prstGeom>
          <a:noFill/>
        </p:spPr>
        <p:txBody>
          <a:bodyPr wrap="square" rtlCol="0">
            <a:spAutoFit/>
          </a:bodyPr>
          <a:lstStyle/>
          <a:p>
            <a:pPr algn="ctr"/>
            <a:r>
              <a:rPr lang="en-US" sz="3200" dirty="0" smtClean="0">
                <a:solidFill>
                  <a:srgbClr val="FF0000"/>
                </a:solidFill>
                <a:latin typeface="Algerian" pitchFamily="82" charset="0"/>
              </a:rPr>
              <a:t>TOTIC</a:t>
            </a:r>
          </a:p>
          <a:p>
            <a:pPr algn="ctr"/>
            <a:r>
              <a:rPr lang="en-US" sz="3200" dirty="0" smtClean="0">
                <a:solidFill>
                  <a:srgbClr val="FF0000"/>
                </a:solidFill>
                <a:latin typeface="Algerian" pitchFamily="82" charset="0"/>
              </a:rPr>
              <a:t>TYPES OF REBOOT</a:t>
            </a:r>
            <a:endParaRPr lang="en-US" sz="3200" dirty="0">
              <a:solidFill>
                <a:srgbClr val="FF0000"/>
              </a:solidFill>
              <a:latin typeface="Algerian" pitchFamily="82" charset="0"/>
            </a:endParaRPr>
          </a:p>
        </p:txBody>
      </p:sp>
      <p:sp>
        <p:nvSpPr>
          <p:cNvPr id="3" name="TextBox 2"/>
          <p:cNvSpPr txBox="1"/>
          <p:nvPr/>
        </p:nvSpPr>
        <p:spPr>
          <a:xfrm>
            <a:off x="1600200" y="3276600"/>
            <a:ext cx="2743200" cy="584775"/>
          </a:xfrm>
          <a:prstGeom prst="rect">
            <a:avLst/>
          </a:prstGeom>
          <a:noFill/>
        </p:spPr>
        <p:txBody>
          <a:bodyPr wrap="square" rtlCol="0">
            <a:spAutoFit/>
          </a:bodyPr>
          <a:lstStyle/>
          <a:p>
            <a:r>
              <a:rPr lang="en-US" sz="3200" dirty="0" smtClean="0">
                <a:solidFill>
                  <a:srgbClr val="00B0F0"/>
                </a:solidFill>
                <a:latin typeface="Algerian" pitchFamily="82" charset="0"/>
              </a:rPr>
              <a:t>SYNOPSIS</a:t>
            </a:r>
            <a:endParaRPr lang="en-US" sz="3200" dirty="0">
              <a:solidFill>
                <a:srgbClr val="00B0F0"/>
              </a:solidFill>
              <a:latin typeface="Algerian" pitchFamily="82" charset="0"/>
            </a:endParaRPr>
          </a:p>
        </p:txBody>
      </p:sp>
      <p:sp>
        <p:nvSpPr>
          <p:cNvPr id="4" name="TextBox 3"/>
          <p:cNvSpPr txBox="1"/>
          <p:nvPr/>
        </p:nvSpPr>
        <p:spPr>
          <a:xfrm>
            <a:off x="1524000" y="4038600"/>
            <a:ext cx="3200400" cy="1754326"/>
          </a:xfrm>
          <a:prstGeom prst="rect">
            <a:avLst/>
          </a:prstGeom>
          <a:noFill/>
        </p:spPr>
        <p:txBody>
          <a:bodyPr wrap="square" rtlCol="0">
            <a:spAutoFit/>
          </a:bodyPr>
          <a:lstStyle/>
          <a:p>
            <a:pPr marL="342900" indent="-342900"/>
            <a:endParaRPr lang="en-US" dirty="0" smtClean="0"/>
          </a:p>
          <a:p>
            <a:pPr marL="342900" indent="-342900">
              <a:buFont typeface="+mj-lt"/>
              <a:buAutoNum type="arabicPeriod"/>
            </a:pPr>
            <a:r>
              <a:rPr lang="en-US" sz="2400" dirty="0" smtClean="0">
                <a:solidFill>
                  <a:srgbClr val="92D050"/>
                </a:solidFill>
                <a:latin typeface="Algerian" pitchFamily="82" charset="0"/>
                <a:cs typeface="Arial" pitchFamily="34" charset="0"/>
              </a:rPr>
              <a:t>Introduction</a:t>
            </a:r>
          </a:p>
          <a:p>
            <a:pPr marL="342900" indent="-342900">
              <a:buFont typeface="+mj-lt"/>
              <a:buAutoNum type="arabicPeriod"/>
            </a:pPr>
            <a:r>
              <a:rPr lang="en-US" sz="2400" dirty="0" smtClean="0">
                <a:solidFill>
                  <a:srgbClr val="92D050"/>
                </a:solidFill>
                <a:latin typeface="Algerian" pitchFamily="82" charset="0"/>
                <a:cs typeface="Arial" pitchFamily="34" charset="0"/>
              </a:rPr>
              <a:t>Types of reboot</a:t>
            </a:r>
          </a:p>
          <a:p>
            <a:pPr marL="342900" indent="-342900">
              <a:buFont typeface="+mj-lt"/>
              <a:buAutoNum type="arabicPeriod"/>
            </a:pPr>
            <a:r>
              <a:rPr lang="en-US" sz="2400" dirty="0" smtClean="0">
                <a:solidFill>
                  <a:srgbClr val="92D050"/>
                </a:solidFill>
                <a:latin typeface="Algerian" pitchFamily="82" charset="0"/>
                <a:cs typeface="Arial" pitchFamily="34" charset="0"/>
              </a:rPr>
              <a:t>conclusion</a:t>
            </a:r>
          </a:p>
          <a:p>
            <a:pPr marL="342900" indent="-342900">
              <a:buFont typeface="+mj-lt"/>
              <a:buAutoNum type="arabicPeriod"/>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C000"/>
                </a:solidFill>
                <a:latin typeface="Lucida Calligraphy" pitchFamily="66" charset="0"/>
              </a:rPr>
              <a:t>INTRODUCTION</a:t>
            </a:r>
            <a:endParaRPr lang="en-US" dirty="0">
              <a:solidFill>
                <a:srgbClr val="FFC000"/>
              </a:solidFill>
              <a:latin typeface="Lucida Calligraphy" pitchFamily="66" charset="0"/>
            </a:endParaRPr>
          </a:p>
        </p:txBody>
      </p:sp>
      <p:sp>
        <p:nvSpPr>
          <p:cNvPr id="3" name="Content Placeholder 2"/>
          <p:cNvSpPr>
            <a:spLocks noGrp="1"/>
          </p:cNvSpPr>
          <p:nvPr>
            <p:ph idx="1"/>
          </p:nvPr>
        </p:nvSpPr>
        <p:spPr/>
        <p:txBody>
          <a:bodyPr/>
          <a:lstStyle/>
          <a:p>
            <a:r>
              <a:rPr lang="en-US" dirty="0" smtClean="0">
                <a:solidFill>
                  <a:srgbClr val="00B0F0"/>
                </a:solidFill>
              </a:rPr>
              <a:t>When we are doing any work on the computer, a condition arises that the computer suddenly becomes slow and hangs .to fix this, we restart the computer through the rest restart option from the computer  itself, like this, it’s called reboot.</a:t>
            </a:r>
          </a:p>
          <a:p>
            <a:pPr>
              <a:buNone/>
            </a:pP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219200"/>
            <a:ext cx="8222566" cy="1143000"/>
          </a:xfrm>
        </p:spPr>
        <p:txBody>
          <a:bodyPr/>
          <a:lstStyle/>
          <a:p>
            <a:pPr algn="ctr"/>
            <a:r>
              <a:rPr lang="en-US" dirty="0" smtClean="0">
                <a:solidFill>
                  <a:srgbClr val="FFFF00"/>
                </a:solidFill>
                <a:latin typeface="Lucida Calligraphy" pitchFamily="66" charset="0"/>
              </a:rPr>
              <a:t>TYPES OF REBOOT</a:t>
            </a:r>
            <a:endParaRPr lang="en-US" dirty="0">
              <a:solidFill>
                <a:srgbClr val="FFFF00"/>
              </a:solidFill>
              <a:latin typeface="Lucida Calligraphy" pitchFamily="66" charset="0"/>
            </a:endParaRPr>
          </a:p>
        </p:txBody>
      </p:sp>
      <p:sp>
        <p:nvSpPr>
          <p:cNvPr id="3" name="Subtitle 2"/>
          <p:cNvSpPr>
            <a:spLocks noGrp="1"/>
          </p:cNvSpPr>
          <p:nvPr>
            <p:ph type="subTitle" idx="1"/>
          </p:nvPr>
        </p:nvSpPr>
        <p:spPr>
          <a:xfrm>
            <a:off x="381000" y="2743200"/>
            <a:ext cx="8229600" cy="3200400"/>
          </a:xfrm>
        </p:spPr>
        <p:txBody>
          <a:bodyPr/>
          <a:lstStyle/>
          <a:p>
            <a:pPr algn="l"/>
            <a:r>
              <a:rPr lang="en-US" dirty="0" smtClean="0">
                <a:solidFill>
                  <a:srgbClr val="92D050"/>
                </a:solidFill>
              </a:rPr>
              <a:t>1. </a:t>
            </a:r>
            <a:r>
              <a:rPr lang="en-US" sz="4000" dirty="0" smtClean="0">
                <a:solidFill>
                  <a:srgbClr val="92D050"/>
                </a:solidFill>
                <a:latin typeface="Algerian" pitchFamily="82" charset="0"/>
              </a:rPr>
              <a:t>Cold reboot</a:t>
            </a:r>
            <a:r>
              <a:rPr lang="en-US" dirty="0" smtClean="0"/>
              <a:t>- </a:t>
            </a:r>
            <a:r>
              <a:rPr lang="en-US" dirty="0" smtClean="0">
                <a:solidFill>
                  <a:srgbClr val="FFC000"/>
                </a:solidFill>
              </a:rPr>
              <a:t>In this, the computer is restarted after powering it off or by  pressing the reset button present in the computer , this is known as cold reboot , hard reboot , cold boot or cold start.</a:t>
            </a:r>
            <a:endParaRPr lang="en-US" dirty="0">
              <a:solidFill>
                <a:srgbClr val="FFC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1066800"/>
          </a:xfrm>
        </p:spPr>
        <p:txBody>
          <a:bodyPr/>
          <a:lstStyle/>
          <a:p>
            <a:pPr algn="ctr"/>
            <a:r>
              <a:rPr lang="en-US" dirty="0" smtClean="0">
                <a:solidFill>
                  <a:srgbClr val="FFFF00"/>
                </a:solidFill>
                <a:latin typeface="Lucida Calligraphy" pitchFamily="66" charset="0"/>
              </a:rPr>
              <a:t>TYPES OF REBOOT</a:t>
            </a:r>
            <a:endParaRPr lang="en-US" dirty="0">
              <a:solidFill>
                <a:srgbClr val="FFFF00"/>
              </a:solidFill>
              <a:latin typeface="Lucida Calligraphy" pitchFamily="66" charset="0"/>
            </a:endParaRPr>
          </a:p>
        </p:txBody>
      </p:sp>
      <p:sp>
        <p:nvSpPr>
          <p:cNvPr id="3" name="Subtitle 2"/>
          <p:cNvSpPr>
            <a:spLocks noGrp="1"/>
          </p:cNvSpPr>
          <p:nvPr>
            <p:ph type="subTitle" idx="1"/>
          </p:nvPr>
        </p:nvSpPr>
        <p:spPr>
          <a:xfrm>
            <a:off x="381000" y="2819400"/>
            <a:ext cx="8382000" cy="3581400"/>
          </a:xfrm>
        </p:spPr>
        <p:txBody>
          <a:bodyPr>
            <a:normAutofit/>
          </a:bodyPr>
          <a:lstStyle/>
          <a:p>
            <a:pPr algn="l"/>
            <a:r>
              <a:rPr lang="en-US" dirty="0" smtClean="0">
                <a:solidFill>
                  <a:srgbClr val="92D050"/>
                </a:solidFill>
              </a:rPr>
              <a:t>2.</a:t>
            </a:r>
            <a:r>
              <a:rPr lang="en-US" sz="3600" dirty="0" smtClean="0">
                <a:solidFill>
                  <a:srgbClr val="92D050"/>
                </a:solidFill>
                <a:latin typeface="Algerian" pitchFamily="82" charset="0"/>
              </a:rPr>
              <a:t>Warm reboot- </a:t>
            </a:r>
            <a:r>
              <a:rPr lang="en-US" dirty="0" smtClean="0"/>
              <a:t> </a:t>
            </a:r>
            <a:r>
              <a:rPr lang="en-US" dirty="0" smtClean="0">
                <a:solidFill>
                  <a:srgbClr val="FFC000"/>
                </a:solidFill>
              </a:rPr>
              <a:t>reboot is the process of restarting  the computer  without powering it off or touching any physical button. In this, the computer is restarted by clicking on the present option present in it.</a:t>
            </a:r>
            <a:endParaRPr lang="en-US" dirty="0">
              <a:solidFill>
                <a:srgbClr val="FFC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990600"/>
          </a:xfrm>
        </p:spPr>
        <p:txBody>
          <a:bodyPr/>
          <a:lstStyle/>
          <a:p>
            <a:pPr algn="ctr"/>
            <a:r>
              <a:rPr lang="en-US" dirty="0" smtClean="0">
                <a:solidFill>
                  <a:srgbClr val="FFFF00"/>
                </a:solidFill>
                <a:latin typeface="Lucida Calligraphy" pitchFamily="66" charset="0"/>
              </a:rPr>
              <a:t>conclusion</a:t>
            </a:r>
            <a:endParaRPr lang="en-US" dirty="0">
              <a:solidFill>
                <a:srgbClr val="FFFF00"/>
              </a:solidFill>
              <a:latin typeface="Lucida Calligraphy" pitchFamily="66" charset="0"/>
            </a:endParaRPr>
          </a:p>
        </p:txBody>
      </p:sp>
      <p:sp>
        <p:nvSpPr>
          <p:cNvPr id="3" name="Subtitle 2"/>
          <p:cNvSpPr>
            <a:spLocks noGrp="1"/>
          </p:cNvSpPr>
          <p:nvPr>
            <p:ph type="subTitle" idx="1"/>
          </p:nvPr>
        </p:nvSpPr>
        <p:spPr>
          <a:xfrm>
            <a:off x="228600" y="2819400"/>
            <a:ext cx="8541434" cy="3581400"/>
          </a:xfrm>
        </p:spPr>
        <p:txBody>
          <a:bodyPr>
            <a:normAutofit/>
          </a:bodyPr>
          <a:lstStyle/>
          <a:p>
            <a:pPr algn="l"/>
            <a:r>
              <a:rPr lang="en-US" dirty="0" smtClean="0">
                <a:solidFill>
                  <a:srgbClr val="FFC000"/>
                </a:solidFill>
              </a:rPr>
              <a:t>Reboot is an option which the computer is made running again sometimes the computer hangs or becomes slow, then it is rebooted to make it faster. On this post, we have told you how you can restart a computer. Ways to reboot.</a:t>
            </a:r>
            <a:endParaRPr lang="en-US" dirty="0">
              <a:solidFill>
                <a:srgbClr val="FFC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371600"/>
            <a:ext cx="8153400" cy="2590800"/>
          </a:xfrm>
        </p:spPr>
        <p:txBody>
          <a:bodyPr/>
          <a:lstStyle/>
          <a:p>
            <a:pPr algn="ctr"/>
            <a:r>
              <a:rPr lang="en-US" dirty="0" smtClean="0">
                <a:solidFill>
                  <a:srgbClr val="00B0F0"/>
                </a:solidFill>
                <a:latin typeface="Lucida Calligraphy" pitchFamily="66" charset="0"/>
              </a:rPr>
              <a:t>THANK  YOU</a:t>
            </a:r>
            <a:endParaRPr lang="en-US" dirty="0">
              <a:solidFill>
                <a:srgbClr val="00B0F0"/>
              </a:solidFill>
              <a:latin typeface="Lucida Calligraphy" pitchFamily="66"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233</TotalTime>
  <Words>223</Words>
  <Application>Microsoft Office PowerPoint</Application>
  <PresentationFormat>On-screen Show (4:3)</PresentationFormat>
  <Paragraphs>26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GOVT. CHANDULAL CHANDRAKAR P.G. COLLEGE,PATAN (C.G.)</vt:lpstr>
      <vt:lpstr>Slide 2</vt:lpstr>
      <vt:lpstr>INTRODUCTION</vt:lpstr>
      <vt:lpstr>Slide 4</vt:lpstr>
      <vt:lpstr>TYPES OF REBOOT</vt:lpstr>
      <vt:lpstr>TYPES OF REBOOT</vt:lpstr>
      <vt:lpstr>conclusion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pc</dc:creator>
  <cp:lastModifiedBy>pc</cp:lastModifiedBy>
  <cp:revision>29</cp:revision>
  <dcterms:created xsi:type="dcterms:W3CDTF">2023-10-20T08:55:32Z</dcterms:created>
  <dcterms:modified xsi:type="dcterms:W3CDTF">2023-10-27T05:55:13Z</dcterms:modified>
</cp:coreProperties>
</file>